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8" r:id="rId3"/>
    <p:sldId id="270" r:id="rId4"/>
    <p:sldId id="257" r:id="rId5"/>
    <p:sldId id="258" r:id="rId6"/>
    <p:sldId id="259" r:id="rId7"/>
    <p:sldId id="271" r:id="rId8"/>
    <p:sldId id="274" r:id="rId9"/>
    <p:sldId id="269" r:id="rId10"/>
    <p:sldId id="260" r:id="rId11"/>
    <p:sldId id="261" r:id="rId12"/>
    <p:sldId id="263" r:id="rId13"/>
    <p:sldId id="262" r:id="rId14"/>
    <p:sldId id="266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741E-54BA-40C0-A0AC-A4DE5F197FDF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D6FD-EED8-4E65-B2E8-BD148114B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</a:t>
            </a:r>
            <a:r>
              <a:rPr lang="en-US" baseline="0" dirty="0" smtClean="0"/>
              <a:t> our library housed Faculty Scholarship within a display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D6FD-EED8-4E65-B2E8-BD148114B0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library director envisioned a Faculty Scholarship</a:t>
            </a:r>
            <a:r>
              <a:rPr lang="en-US" baseline="0" dirty="0" smtClean="0"/>
              <a:t> Database. This database was created to allow our law school community to have online access </a:t>
            </a:r>
            <a:r>
              <a:rPr lang="en-US" baseline="0" dirty="0" err="1" smtClean="0"/>
              <a:t>tofaculty</a:t>
            </a:r>
            <a:r>
              <a:rPr lang="en-US" baseline="0" dirty="0" smtClean="0"/>
              <a:t> scholarship via the library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D6FD-EED8-4E65-B2E8-BD148114B0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Dean</a:t>
            </a:r>
            <a:r>
              <a:rPr lang="en-US" baseline="0" dirty="0" smtClean="0"/>
              <a:t> Tekle, dean of Faculty Development, wanted broader exposure for faculty scholarship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D6FD-EED8-4E65-B2E8-BD148114B07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Dean Tekle</a:t>
            </a:r>
            <a:r>
              <a:rPr lang="en-US" baseline="0" dirty="0" smtClean="0"/>
              <a:t> wanted several exposures via print, electronic, and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D6FD-EED8-4E65-B2E8-BD148114B07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D6FD-EED8-4E65-B2E8-BD148114B07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1359-8939-4946-B90D-EBDFC5D7AC23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26F9-529C-4B6A-97C8-BDFF64CBE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8E5-966A-4352-BBEB-1BA16D086130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8E83-0CB4-4017-A7F0-04505B12B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ED98-9789-4C1E-998F-85E51E31D34F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26C2-DC6B-4547-BA87-8A117B6F5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8694-81C6-42E4-BC64-93DA5239DEFB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431F-8E68-43A7-BEFB-A4C834315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A304-8E44-4A34-92D2-68B56C3CE73F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1292-593C-4E21-AD51-C7EC25978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47DE-52A1-4803-B391-9FA8D14A2A08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6AB8-8711-43AF-BBB3-B353F8C4B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D687-840B-4CE9-A180-E2F31E200DE2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D514-E5CB-4275-86E6-853AE6649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BD90-EAAA-432C-8079-AF42A93E8B9C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7B2-8BDA-466F-863C-FD9D652E7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F209-0797-4A53-8A80-C604160F5281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8BC2-0DD0-45BB-BF08-6F8B42A01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7EE9-F87F-4099-B0CA-96F9C2E21E84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F694-BA11-493D-82DC-282207213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A9B3-5B9D-45F7-BAEC-5EFA88162B4C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4966-F927-482B-BBAF-766801F88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E805C-A8E0-4B3C-9B8E-7E5E4E45EC03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07ACE-78EE-42A2-B7E1-EA71B4A34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sulaw.edu/library/libfaculty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sulaw.edu/library/database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apers.ssrn.com/sol3/JELJOUR_Results.cfm?form_name=journalbrowse&amp;journal_id=220296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ulaw.edu/library/fac_schol_db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ulaw.edu/faculty/FacultyScholarship2009-2013v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http://www.tsulaw.edu/faculty/faculty_scholarship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9916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 example of how technology  changed the face of meetings and collaborations.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5" y="3505200"/>
            <a:ext cx="8686800" cy="22097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How Do You Deliver?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 Scholarship Collaboration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 Tekle requested research on the Social Science Research Network’s (SSRN) Online Series</a:t>
            </a:r>
          </a:p>
          <a:p>
            <a:r>
              <a:rPr lang="en-US" dirty="0" smtClean="0"/>
              <a:t>Stephen initiated contact with SSRN</a:t>
            </a:r>
          </a:p>
          <a:p>
            <a:r>
              <a:rPr lang="en-US" dirty="0" smtClean="0"/>
              <a:t>SSRN Follow-up</a:t>
            </a:r>
          </a:p>
          <a:p>
            <a:r>
              <a:rPr lang="en-US" dirty="0" smtClean="0"/>
              <a:t>Proposal </a:t>
            </a:r>
          </a:p>
          <a:p>
            <a:r>
              <a:rPr lang="en-US" dirty="0" smtClean="0"/>
              <a:t>Office of the Dean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TMSL’s  Research Paper Series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Thurgood Marshall School of Law’s (TMSL) Research Paper Series (RPS)</a:t>
            </a:r>
          </a:p>
          <a:p>
            <a:r>
              <a:rPr lang="en-US" dirty="0" smtClean="0"/>
              <a:t>Basic vs. Full Plan</a:t>
            </a:r>
          </a:p>
          <a:p>
            <a:r>
              <a:rPr lang="en-US" dirty="0" smtClean="0"/>
              <a:t>Editor-Dean Tekle</a:t>
            </a:r>
          </a:p>
          <a:p>
            <a:r>
              <a:rPr lang="en-US" dirty="0" smtClean="0"/>
              <a:t>RPS Submitters- Shante/Faculty Librarian</a:t>
            </a:r>
          </a:p>
          <a:p>
            <a:r>
              <a:rPr lang="en-US" dirty="0" smtClean="0"/>
              <a:t>Institutional SSRN Account</a:t>
            </a:r>
          </a:p>
          <a:p>
            <a:r>
              <a:rPr lang="en-US" dirty="0" smtClean="0">
                <a:hlinkClick r:id="rId2"/>
              </a:rPr>
              <a:t>Faculty Services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TMSL’s Research Paper Series-Library</a:t>
            </a:r>
            <a:endParaRPr lang="en-US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4" t="29639" r="14977" b="6384"/>
          <a:stretch>
            <a:fillRect/>
          </a:stretch>
        </p:blipFill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1828800" y="5867400"/>
            <a:ext cx="914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TMSL’s Research paper series- Office of the Dean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626" t="28921" r="15262" b="33558"/>
          <a:stretch>
            <a:fillRect/>
          </a:stretch>
        </p:blipFill>
        <p:spPr bwMode="auto">
          <a:xfrm>
            <a:off x="304800" y="12954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TMSL Research Paper Series-Library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667" t="21221" r="21334" b="3017"/>
          <a:stretch>
            <a:fillRect/>
          </a:stretch>
        </p:blipFill>
        <p:spPr bwMode="auto">
          <a:xfrm>
            <a:off x="3810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810000" y="3657600"/>
            <a:ext cx="1447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TMSL’S Research Paper Series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887" r="2628" b="2367"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600" dirty="0" smtClean="0"/>
              <a:t>How Do You Deliver?</a:t>
            </a:r>
          </a:p>
          <a:p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3"/>
            <a:ext cx="8991600" cy="4525962"/>
          </a:xfrm>
        </p:spPr>
        <p:txBody>
          <a:bodyPr/>
          <a:lstStyle/>
          <a:p>
            <a:r>
              <a:rPr lang="en-US" sz="3000" b="1" dirty="0" smtClean="0"/>
              <a:t>Asmara Tekle</a:t>
            </a:r>
            <a:r>
              <a:rPr lang="en-US" sz="3000" dirty="0" smtClean="0"/>
              <a:t>, Dean of Faculty Development</a:t>
            </a:r>
          </a:p>
          <a:p>
            <a:pPr>
              <a:buNone/>
            </a:pPr>
            <a:r>
              <a:rPr lang="en-US" sz="3000" dirty="0" smtClean="0"/>
              <a:t>	atekle@tmslaw.tsu.edu</a:t>
            </a:r>
          </a:p>
          <a:p>
            <a:r>
              <a:rPr lang="en-US" sz="3000" b="1" dirty="0" smtClean="0"/>
              <a:t>Stephen Zapatka</a:t>
            </a:r>
            <a:r>
              <a:rPr lang="en-US" sz="3000" dirty="0" smtClean="0"/>
              <a:t>, Web Developer</a:t>
            </a:r>
          </a:p>
          <a:p>
            <a:pPr>
              <a:buNone/>
            </a:pPr>
            <a:r>
              <a:rPr lang="en-US" sz="3000" dirty="0" smtClean="0"/>
              <a:t>	szapatka@tmslaw.tsu.edu</a:t>
            </a:r>
          </a:p>
          <a:p>
            <a:r>
              <a:rPr lang="en-US" sz="3000" b="1" dirty="0" smtClean="0"/>
              <a:t>Shante Clark-Davis</a:t>
            </a:r>
            <a:r>
              <a:rPr lang="en-US" sz="3000" dirty="0" smtClean="0"/>
              <a:t>, Electronic Resources Librarian</a:t>
            </a:r>
          </a:p>
          <a:p>
            <a:pPr>
              <a:buNone/>
            </a:pPr>
            <a:r>
              <a:rPr lang="en-US" sz="3000" dirty="0" smtClean="0"/>
              <a:t>	sfdavis@tmslaw.tsu.edu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 SCHOLARSHIP CASE-Library</a:t>
            </a:r>
            <a:endParaRPr lang="en-US" dirty="0"/>
          </a:p>
        </p:txBody>
      </p:sp>
      <p:pic>
        <p:nvPicPr>
          <p:cNvPr id="11267" name="Content Placeholder 6" descr="Faculty Scholarship Ca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19200"/>
            <a:ext cx="8534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Faculty Scholarship Display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LIBRARY</a:t>
            </a:r>
          </a:p>
          <a:p>
            <a:r>
              <a:rPr lang="en-US" dirty="0" smtClean="0"/>
              <a:t>Traditional Showcasing </a:t>
            </a:r>
          </a:p>
          <a:p>
            <a:r>
              <a:rPr lang="en-US" dirty="0" smtClean="0"/>
              <a:t>Hardcopies</a:t>
            </a:r>
          </a:p>
          <a:p>
            <a:r>
              <a:rPr lang="en-US" dirty="0" smtClean="0"/>
              <a:t>Physical Exposure</a:t>
            </a:r>
          </a:p>
          <a:p>
            <a:endParaRPr lang="en-US" dirty="0"/>
          </a:p>
        </p:txBody>
      </p:sp>
      <p:pic>
        <p:nvPicPr>
          <p:cNvPr id="35842" name="Picture 2" descr="C:\Documents and Settings\sfdavis\Local Settings\Temporary Internet Files\Content.IE5\GBRIOCUK\MC9003893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667000"/>
            <a:ext cx="4419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hlinkClick r:id="rId3"/>
              </a:rPr>
              <a:t>Faculty Scholarship Database- Library </a:t>
            </a:r>
            <a:endParaRPr lang="en-US" sz="3200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311" t="26273" r="21333" b="3017"/>
          <a:stretch>
            <a:fillRect/>
          </a:stretch>
        </p:blipFill>
        <p:spPr>
          <a:xfrm>
            <a:off x="381000" y="1219200"/>
            <a:ext cx="85344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Linked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14800" cy="472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000" dirty="0" smtClean="0"/>
              <a:t>Faculty Scholarship Database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000" dirty="0" smtClean="0"/>
              <a:t>Individualized faculty pages with  links to Hein, Westlaw, and Lexis</a:t>
            </a: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035" t="28319" r="15788" b="3540"/>
          <a:stretch>
            <a:fillRect/>
          </a:stretch>
        </p:blipFill>
        <p:spPr>
          <a:xfrm>
            <a:off x="3733800" y="1143000"/>
            <a:ext cx="52578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Faculty Scholarship DATABASE- Information Technology</a:t>
            </a:r>
            <a:endParaRPr lang="en-US" sz="32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/>
          <a:lstStyle/>
          <a:p>
            <a:r>
              <a:rPr lang="en-US" dirty="0" smtClean="0"/>
              <a:t>Reference Librarian emails current scholarship</a:t>
            </a:r>
          </a:p>
          <a:p>
            <a:r>
              <a:rPr lang="en-US" dirty="0" smtClean="0"/>
              <a:t>Locate published scholarship within Hein, Westlaw, and Lexis</a:t>
            </a:r>
          </a:p>
          <a:p>
            <a:r>
              <a:rPr lang="en-US" dirty="0" smtClean="0"/>
              <a:t>Hyperlink scholarship</a:t>
            </a:r>
          </a:p>
          <a:p>
            <a:r>
              <a:rPr lang="en-US" dirty="0" smtClean="0"/>
              <a:t>Sent updates to our Web Developer, Stephen Zaptaka for website publishing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Faculty Scholarship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686800" cy="4983162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OFFICE OF THE DEAN</a:t>
            </a:r>
          </a:p>
          <a:p>
            <a:r>
              <a:rPr lang="en-US" dirty="0" smtClean="0"/>
              <a:t>Marketing Faculty Scholarship</a:t>
            </a:r>
          </a:p>
          <a:p>
            <a:r>
              <a:rPr lang="en-US" dirty="0" smtClean="0"/>
              <a:t>Broader Exposure</a:t>
            </a:r>
          </a:p>
          <a:p>
            <a:r>
              <a:rPr lang="en-US" dirty="0" smtClean="0">
                <a:hlinkClick r:id="rId3"/>
              </a:rPr>
              <a:t>Faculty Scholarship 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Faculty Scholarship Brochure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867" name="Picture 3" descr="C:\Documents and Settings\sfdavis\Local Settings\Temporary Internet Files\Content.IE5\XB4HDD6C\MC9000565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743200" cy="266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Scholarship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311" t="21221" r="21334" b="3016"/>
          <a:stretch>
            <a:fillRect/>
          </a:stretch>
        </p:blipFill>
        <p:spPr bwMode="auto">
          <a:xfrm>
            <a:off x="304800" y="13716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 SCHOLARSHIP BROCHURE </a:t>
            </a:r>
            <a:endParaRPr lang="en-US" dirty="0"/>
          </a:p>
        </p:txBody>
      </p:sp>
      <p:pic>
        <p:nvPicPr>
          <p:cNvPr id="12291" name="Content Placeholder 3" descr="Faculty Scholarship broch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14400"/>
            <a:ext cx="83820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282</Words>
  <Application>Microsoft Office PowerPoint</Application>
  <PresentationFormat>On-screen Show (4:3)</PresentationFormat>
  <Paragraphs>62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How Do You Deliver?</vt:lpstr>
      <vt:lpstr>FACULTY SCHOLARSHIP CASE-Library</vt:lpstr>
      <vt:lpstr>Faculty Scholarship Display</vt:lpstr>
      <vt:lpstr>Faculty Scholarship Database- Library </vt:lpstr>
      <vt:lpstr>Linked Scholarship</vt:lpstr>
      <vt:lpstr>Faculty Scholarship DATABASE- Information Technology</vt:lpstr>
      <vt:lpstr>Faculty Scholarship </vt:lpstr>
      <vt:lpstr>Faculty Scholarship</vt:lpstr>
      <vt:lpstr>FACULTY SCHOLARSHIP BROCHURE </vt:lpstr>
      <vt:lpstr>Faculty Scholarship Collaboration</vt:lpstr>
      <vt:lpstr>TMSL’s  Research Paper Series</vt:lpstr>
      <vt:lpstr>TMSL’s Research Paper Series-Library</vt:lpstr>
      <vt:lpstr>TMSL’s Research paper series- Office of the Dean</vt:lpstr>
      <vt:lpstr>TMSL Research Paper Series-Library</vt:lpstr>
      <vt:lpstr>TMSL’S Research Paper Series</vt:lpstr>
      <vt:lpstr>Questions AND ANSWERS</vt:lpstr>
      <vt:lpstr>Contact Information</vt:lpstr>
    </vt:vector>
  </TitlesOfParts>
  <Company>Texas Southern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Generic</dc:creator>
  <cp:lastModifiedBy>Generic</cp:lastModifiedBy>
  <cp:revision>32</cp:revision>
  <dcterms:created xsi:type="dcterms:W3CDTF">2013-06-04T18:11:13Z</dcterms:created>
  <dcterms:modified xsi:type="dcterms:W3CDTF">2013-06-14T20:47:26Z</dcterms:modified>
</cp:coreProperties>
</file>